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61" r:id="rId3"/>
    <p:sldId id="260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B8DE78"/>
    <a:srgbClr val="F8485E"/>
    <a:srgbClr val="549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53"/>
    <p:restoredTop sz="94694"/>
  </p:normalViewPr>
  <p:slideViewPr>
    <p:cSldViewPr snapToGrid="0">
      <p:cViewPr varScale="1">
        <p:scale>
          <a:sx n="121" d="100"/>
          <a:sy n="121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2E9E2-A416-5B43-B963-25ADD4E0D0D1}" type="datetimeFigureOut">
              <a:rPr lang="en-US" smtClean="0"/>
              <a:t>2/15/23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984B6-E95E-204A-9BE5-471FB857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6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984B6-E95E-204A-9BE5-471FB857D4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984B6-E95E-204A-9BE5-471FB857D4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6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984B6-E95E-204A-9BE5-471FB857D4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1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8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0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6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7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0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2/15/23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0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2/15/23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6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2/15/23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2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5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5742-7E10-F040-B9A7-5E27F8FD730A}" type="datetimeFigureOut">
              <a:rPr lang="en-US" smtClean="0"/>
              <a:t>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3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5742-7E10-F040-B9A7-5E27F8FD730A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449A9-F069-904E-9F9F-18D37AC9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F5984-F5EB-92D8-A8D6-43E4039BA7E4}"/>
              </a:ext>
            </a:extLst>
          </p:cNvPr>
          <p:cNvSpPr/>
          <p:nvPr/>
        </p:nvSpPr>
        <p:spPr>
          <a:xfrm>
            <a:off x="249620" y="249621"/>
            <a:ext cx="9406758" cy="6358758"/>
          </a:xfrm>
          <a:prstGeom prst="rect">
            <a:avLst/>
          </a:prstGeom>
          <a:ln w="57150">
            <a:solidFill>
              <a:srgbClr val="B8DE7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1730EA11-BDD8-9506-DA0A-FBF21612C53D}"/>
              </a:ext>
            </a:extLst>
          </p:cNvPr>
          <p:cNvSpPr/>
          <p:nvPr/>
        </p:nvSpPr>
        <p:spPr>
          <a:xfrm>
            <a:off x="227765" y="269147"/>
            <a:ext cx="5320862" cy="573873"/>
          </a:xfrm>
          <a:custGeom>
            <a:avLst/>
            <a:gdLst>
              <a:gd name="connsiteX0" fmla="*/ 0 w 3460531"/>
              <a:gd name="connsiteY0" fmla="*/ 0 h 623045"/>
              <a:gd name="connsiteX1" fmla="*/ 3460531 w 3460531"/>
              <a:gd name="connsiteY1" fmla="*/ 0 h 623045"/>
              <a:gd name="connsiteX2" fmla="*/ 3460531 w 3460531"/>
              <a:gd name="connsiteY2" fmla="*/ 623045 h 623045"/>
              <a:gd name="connsiteX3" fmla="*/ 0 w 3460531"/>
              <a:gd name="connsiteY3" fmla="*/ 623045 h 623045"/>
              <a:gd name="connsiteX4" fmla="*/ 0 w 3460531"/>
              <a:gd name="connsiteY4" fmla="*/ 0 h 623045"/>
              <a:gd name="connsiteX0" fmla="*/ 0 w 3460531"/>
              <a:gd name="connsiteY0" fmla="*/ 0 h 623045"/>
              <a:gd name="connsiteX1" fmla="*/ 2546131 w 3460531"/>
              <a:gd name="connsiteY1" fmla="*/ 10510 h 623045"/>
              <a:gd name="connsiteX2" fmla="*/ 3460531 w 3460531"/>
              <a:gd name="connsiteY2" fmla="*/ 623045 h 623045"/>
              <a:gd name="connsiteX3" fmla="*/ 0 w 3460531"/>
              <a:gd name="connsiteY3" fmla="*/ 623045 h 623045"/>
              <a:gd name="connsiteX4" fmla="*/ 0 w 3460531"/>
              <a:gd name="connsiteY4" fmla="*/ 0 h 623045"/>
              <a:gd name="connsiteX0" fmla="*/ 0 w 3460531"/>
              <a:gd name="connsiteY0" fmla="*/ 10511 h 612535"/>
              <a:gd name="connsiteX1" fmla="*/ 2546131 w 3460531"/>
              <a:gd name="connsiteY1" fmla="*/ 0 h 612535"/>
              <a:gd name="connsiteX2" fmla="*/ 3460531 w 3460531"/>
              <a:gd name="connsiteY2" fmla="*/ 612535 h 612535"/>
              <a:gd name="connsiteX3" fmla="*/ 0 w 3460531"/>
              <a:gd name="connsiteY3" fmla="*/ 612535 h 612535"/>
              <a:gd name="connsiteX4" fmla="*/ 0 w 3460531"/>
              <a:gd name="connsiteY4" fmla="*/ 10511 h 612535"/>
              <a:gd name="connsiteX0" fmla="*/ 0 w 3460531"/>
              <a:gd name="connsiteY0" fmla="*/ 0 h 602024"/>
              <a:gd name="connsiteX1" fmla="*/ 2609193 w 3460531"/>
              <a:gd name="connsiteY1" fmla="*/ 10510 h 602024"/>
              <a:gd name="connsiteX2" fmla="*/ 3460531 w 3460531"/>
              <a:gd name="connsiteY2" fmla="*/ 602024 h 602024"/>
              <a:gd name="connsiteX3" fmla="*/ 0 w 3460531"/>
              <a:gd name="connsiteY3" fmla="*/ 602024 h 602024"/>
              <a:gd name="connsiteX4" fmla="*/ 0 w 3460531"/>
              <a:gd name="connsiteY4" fmla="*/ 0 h 602024"/>
              <a:gd name="connsiteX0" fmla="*/ 0 w 3460531"/>
              <a:gd name="connsiteY0" fmla="*/ 0 h 602024"/>
              <a:gd name="connsiteX1" fmla="*/ 2935014 w 3460531"/>
              <a:gd name="connsiteY1" fmla="*/ 10510 h 602024"/>
              <a:gd name="connsiteX2" fmla="*/ 3460531 w 3460531"/>
              <a:gd name="connsiteY2" fmla="*/ 602024 h 602024"/>
              <a:gd name="connsiteX3" fmla="*/ 0 w 3460531"/>
              <a:gd name="connsiteY3" fmla="*/ 602024 h 602024"/>
              <a:gd name="connsiteX4" fmla="*/ 0 w 3460531"/>
              <a:gd name="connsiteY4" fmla="*/ 0 h 602024"/>
              <a:gd name="connsiteX0" fmla="*/ 0 w 3460531"/>
              <a:gd name="connsiteY0" fmla="*/ 10511 h 612535"/>
              <a:gd name="connsiteX1" fmla="*/ 2956035 w 3460531"/>
              <a:gd name="connsiteY1" fmla="*/ 0 h 612535"/>
              <a:gd name="connsiteX2" fmla="*/ 3460531 w 3460531"/>
              <a:gd name="connsiteY2" fmla="*/ 612535 h 612535"/>
              <a:gd name="connsiteX3" fmla="*/ 0 w 3460531"/>
              <a:gd name="connsiteY3" fmla="*/ 612535 h 612535"/>
              <a:gd name="connsiteX4" fmla="*/ 0 w 3460531"/>
              <a:gd name="connsiteY4" fmla="*/ 10511 h 612535"/>
              <a:gd name="connsiteX0" fmla="*/ 0 w 3460531"/>
              <a:gd name="connsiteY0" fmla="*/ 1 h 602025"/>
              <a:gd name="connsiteX1" fmla="*/ 2966545 w 3460531"/>
              <a:gd name="connsiteY1" fmla="*/ 0 h 602025"/>
              <a:gd name="connsiteX2" fmla="*/ 3460531 w 3460531"/>
              <a:gd name="connsiteY2" fmla="*/ 602025 h 602025"/>
              <a:gd name="connsiteX3" fmla="*/ 0 w 3460531"/>
              <a:gd name="connsiteY3" fmla="*/ 602025 h 602025"/>
              <a:gd name="connsiteX4" fmla="*/ 0 w 3460531"/>
              <a:gd name="connsiteY4" fmla="*/ 1 h 602025"/>
              <a:gd name="connsiteX0" fmla="*/ 0 w 3354512"/>
              <a:gd name="connsiteY0" fmla="*/ 1 h 602025"/>
              <a:gd name="connsiteX1" fmla="*/ 2966545 w 3354512"/>
              <a:gd name="connsiteY1" fmla="*/ 0 h 602025"/>
              <a:gd name="connsiteX2" fmla="*/ 3354512 w 3354512"/>
              <a:gd name="connsiteY2" fmla="*/ 602025 h 602025"/>
              <a:gd name="connsiteX3" fmla="*/ 0 w 3354512"/>
              <a:gd name="connsiteY3" fmla="*/ 602025 h 602025"/>
              <a:gd name="connsiteX4" fmla="*/ 0 w 3354512"/>
              <a:gd name="connsiteY4" fmla="*/ 1 h 602025"/>
              <a:gd name="connsiteX0" fmla="*/ 0 w 3354512"/>
              <a:gd name="connsiteY0" fmla="*/ 0 h 602024"/>
              <a:gd name="connsiteX1" fmla="*/ 3185210 w 3354512"/>
              <a:gd name="connsiteY1" fmla="*/ 21019 h 602024"/>
              <a:gd name="connsiteX2" fmla="*/ 3354512 w 3354512"/>
              <a:gd name="connsiteY2" fmla="*/ 602024 h 602024"/>
              <a:gd name="connsiteX3" fmla="*/ 0 w 3354512"/>
              <a:gd name="connsiteY3" fmla="*/ 602024 h 602024"/>
              <a:gd name="connsiteX4" fmla="*/ 0 w 3354512"/>
              <a:gd name="connsiteY4" fmla="*/ 0 h 602024"/>
              <a:gd name="connsiteX0" fmla="*/ 0 w 3354512"/>
              <a:gd name="connsiteY0" fmla="*/ 10512 h 612536"/>
              <a:gd name="connsiteX1" fmla="*/ 3205089 w 3354512"/>
              <a:gd name="connsiteY1" fmla="*/ 0 h 612536"/>
              <a:gd name="connsiteX2" fmla="*/ 3354512 w 3354512"/>
              <a:gd name="connsiteY2" fmla="*/ 612536 h 612536"/>
              <a:gd name="connsiteX3" fmla="*/ 0 w 3354512"/>
              <a:gd name="connsiteY3" fmla="*/ 612536 h 612536"/>
              <a:gd name="connsiteX4" fmla="*/ 0 w 3354512"/>
              <a:gd name="connsiteY4" fmla="*/ 10512 h 612536"/>
              <a:gd name="connsiteX0" fmla="*/ 0 w 3354512"/>
              <a:gd name="connsiteY0" fmla="*/ 0 h 602024"/>
              <a:gd name="connsiteX1" fmla="*/ 3211715 w 3354512"/>
              <a:gd name="connsiteY1" fmla="*/ 31530 h 602024"/>
              <a:gd name="connsiteX2" fmla="*/ 3354512 w 3354512"/>
              <a:gd name="connsiteY2" fmla="*/ 602024 h 602024"/>
              <a:gd name="connsiteX3" fmla="*/ 0 w 3354512"/>
              <a:gd name="connsiteY3" fmla="*/ 602024 h 602024"/>
              <a:gd name="connsiteX4" fmla="*/ 0 w 3354512"/>
              <a:gd name="connsiteY4" fmla="*/ 0 h 602024"/>
              <a:gd name="connsiteX0" fmla="*/ 0 w 3354512"/>
              <a:gd name="connsiteY0" fmla="*/ 10511 h 612535"/>
              <a:gd name="connsiteX1" fmla="*/ 3251472 w 3354512"/>
              <a:gd name="connsiteY1" fmla="*/ 0 h 612535"/>
              <a:gd name="connsiteX2" fmla="*/ 3354512 w 3354512"/>
              <a:gd name="connsiteY2" fmla="*/ 612535 h 612535"/>
              <a:gd name="connsiteX3" fmla="*/ 0 w 3354512"/>
              <a:gd name="connsiteY3" fmla="*/ 612535 h 612535"/>
              <a:gd name="connsiteX4" fmla="*/ 0 w 3354512"/>
              <a:gd name="connsiteY4" fmla="*/ 10511 h 612535"/>
              <a:gd name="connsiteX0" fmla="*/ 6627 w 3354512"/>
              <a:gd name="connsiteY0" fmla="*/ 0 h 624915"/>
              <a:gd name="connsiteX1" fmla="*/ 3251472 w 3354512"/>
              <a:gd name="connsiteY1" fmla="*/ 12380 h 624915"/>
              <a:gd name="connsiteX2" fmla="*/ 3354512 w 3354512"/>
              <a:gd name="connsiteY2" fmla="*/ 624915 h 624915"/>
              <a:gd name="connsiteX3" fmla="*/ 0 w 3354512"/>
              <a:gd name="connsiteY3" fmla="*/ 624915 h 624915"/>
              <a:gd name="connsiteX4" fmla="*/ 6627 w 3354512"/>
              <a:gd name="connsiteY4" fmla="*/ 0 h 62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4512" h="624915">
                <a:moveTo>
                  <a:pt x="6627" y="0"/>
                </a:moveTo>
                <a:lnTo>
                  <a:pt x="3251472" y="12380"/>
                </a:lnTo>
                <a:lnTo>
                  <a:pt x="3354512" y="624915"/>
                </a:lnTo>
                <a:lnTo>
                  <a:pt x="0" y="624915"/>
                </a:lnTo>
                <a:lnTo>
                  <a:pt x="6627" y="0"/>
                </a:lnTo>
                <a:close/>
              </a:path>
            </a:pathLst>
          </a:custGeom>
          <a:solidFill>
            <a:srgbClr val="B8DE78"/>
          </a:solidFill>
          <a:ln>
            <a:solidFill>
              <a:srgbClr val="B8D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DDC32761-876E-848B-7DD1-319AF4A97C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2793" y="5978376"/>
            <a:ext cx="1103586" cy="714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8E6A30-B344-E4F6-ACC4-B181D88542F0}"/>
              </a:ext>
            </a:extLst>
          </p:cNvPr>
          <p:cNvSpPr txBox="1"/>
          <p:nvPr/>
        </p:nvSpPr>
        <p:spPr>
          <a:xfrm>
            <a:off x="346838" y="258245"/>
            <a:ext cx="4193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Travelling on feet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AC14A3-30CD-D20C-00B0-EC8F990ED051}"/>
              </a:ext>
            </a:extLst>
          </p:cNvPr>
          <p:cNvSpPr txBox="1"/>
          <p:nvPr/>
        </p:nvSpPr>
        <p:spPr>
          <a:xfrm>
            <a:off x="370316" y="1042482"/>
            <a:ext cx="5073211" cy="48210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4C4C4C"/>
                </a:solidFill>
                <a:effectLst/>
                <a:latin typeface="Montserrat" panose="02000505000000020004" pitchFamily="2" charset="77"/>
                <a:ea typeface="Times New Roman" panose="02020603050405020304" pitchFamily="18" charset="0"/>
                <a:cs typeface="Sarabun" pitchFamily="2" charset="-34"/>
              </a:rPr>
              <a:t>Examples of travelling on feet:</a:t>
            </a:r>
            <a:endParaRPr lang="en-GB" b="1" dirty="0">
              <a:solidFill>
                <a:srgbClr val="4C4C4C"/>
              </a:solidFill>
              <a:latin typeface="Sarabun" pitchFamily="2" charset="-34"/>
              <a:ea typeface="Times New Roman" panose="02020603050405020304" pitchFamily="18" charset="0"/>
              <a:cs typeface="Sarabun" pitchFamily="2" charset="-3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  <a:effectLst/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Walking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W</a:t>
            </a:r>
            <a:r>
              <a:rPr lang="en-GB" sz="2400" dirty="0">
                <a:solidFill>
                  <a:srgbClr val="4C4C4C"/>
                </a:solidFill>
                <a:effectLst/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alking on tip-toes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R</a:t>
            </a:r>
            <a:r>
              <a:rPr lang="en-GB" sz="2400" dirty="0">
                <a:solidFill>
                  <a:srgbClr val="4C4C4C"/>
                </a:solidFill>
                <a:effectLst/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unning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J</a:t>
            </a:r>
            <a:r>
              <a:rPr lang="en-GB" sz="2400" dirty="0">
                <a:solidFill>
                  <a:srgbClr val="4C4C4C"/>
                </a:solidFill>
                <a:effectLst/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umping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H</a:t>
            </a:r>
            <a:r>
              <a:rPr lang="en-GB" sz="2400" dirty="0">
                <a:solidFill>
                  <a:srgbClr val="4C4C4C"/>
                </a:solidFill>
                <a:effectLst/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opping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S</a:t>
            </a:r>
            <a:r>
              <a:rPr lang="en-GB" sz="2400" dirty="0">
                <a:solidFill>
                  <a:srgbClr val="4C4C4C"/>
                </a:solidFill>
                <a:effectLst/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ide-step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G</a:t>
            </a:r>
            <a:r>
              <a:rPr lang="en-GB" sz="2400" dirty="0">
                <a:solidFill>
                  <a:srgbClr val="4C4C4C"/>
                </a:solidFill>
                <a:effectLst/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alloping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M</a:t>
            </a:r>
            <a:r>
              <a:rPr lang="en-GB" sz="2400" dirty="0">
                <a:solidFill>
                  <a:srgbClr val="4C4C4C"/>
                </a:solidFill>
                <a:effectLst/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oving on all fours</a:t>
            </a:r>
            <a:endParaRPr lang="en-GB" sz="1400" dirty="0">
              <a:solidFill>
                <a:srgbClr val="4C4C4C"/>
              </a:solidFill>
              <a:effectLst/>
              <a:latin typeface="Sarabun" pitchFamily="2" charset="-34"/>
              <a:ea typeface="Times New Roman" panose="02020603050405020304" pitchFamily="18" charset="0"/>
              <a:cs typeface="Sarabun" pitchFamily="2" charset="-34"/>
            </a:endParaRPr>
          </a:p>
        </p:txBody>
      </p:sp>
      <p:pic>
        <p:nvPicPr>
          <p:cNvPr id="9" name="Picture 8" descr="A child jumping in the air&#10;&#10;Description automatically generated with low confidence">
            <a:extLst>
              <a:ext uri="{FF2B5EF4-FFF2-40B4-BE49-F238E27FC236}">
                <a16:creationId xmlns:a16="http://schemas.microsoft.com/office/drawing/2014/main" id="{581E09D1-C934-BB51-D54E-C6573191E9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30" t="12544" r="9502" b="12826"/>
          <a:stretch/>
        </p:blipFill>
        <p:spPr>
          <a:xfrm>
            <a:off x="4071268" y="1554584"/>
            <a:ext cx="2183964" cy="3432809"/>
          </a:xfrm>
          <a:prstGeom prst="rect">
            <a:avLst/>
          </a:prstGeom>
        </p:spPr>
      </p:pic>
      <p:pic>
        <p:nvPicPr>
          <p:cNvPr id="11" name="Picture 10" descr="A picture containing sport&#10;&#10;Description automatically generated">
            <a:extLst>
              <a:ext uri="{FF2B5EF4-FFF2-40B4-BE49-F238E27FC236}">
                <a16:creationId xmlns:a16="http://schemas.microsoft.com/office/drawing/2014/main" id="{E608E756-2738-D3F0-9386-F6D887E629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5978" y="2262489"/>
            <a:ext cx="3160126" cy="3950779"/>
          </a:xfrm>
          <a:prstGeom prst="rect">
            <a:avLst/>
          </a:prstGeom>
        </p:spPr>
      </p:pic>
      <p:pic>
        <p:nvPicPr>
          <p:cNvPr id="16" name="Picture 15" descr="A group of people running&#10;&#10;Description automatically generated with medium confidence">
            <a:extLst>
              <a:ext uri="{FF2B5EF4-FFF2-40B4-BE49-F238E27FC236}">
                <a16:creationId xmlns:a16="http://schemas.microsoft.com/office/drawing/2014/main" id="{6DB295F1-C944-5B4A-C850-13724B2259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897" r="58106"/>
          <a:stretch/>
        </p:blipFill>
        <p:spPr>
          <a:xfrm>
            <a:off x="5781810" y="268904"/>
            <a:ext cx="3674019" cy="22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F5984-F5EB-92D8-A8D6-43E4039BA7E4}"/>
              </a:ext>
            </a:extLst>
          </p:cNvPr>
          <p:cNvSpPr/>
          <p:nvPr/>
        </p:nvSpPr>
        <p:spPr>
          <a:xfrm>
            <a:off x="293699" y="315719"/>
            <a:ext cx="9406758" cy="6358758"/>
          </a:xfrm>
          <a:prstGeom prst="rect">
            <a:avLst/>
          </a:prstGeom>
          <a:ln w="57150">
            <a:solidFill>
              <a:srgbClr val="B8DE7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GB" dirty="0">
              <a:solidFill>
                <a:srgbClr val="4C4C4C"/>
              </a:solidFill>
              <a:effectLst/>
              <a:latin typeface="Sarabun" pitchFamily="2" charset="-34"/>
              <a:ea typeface="Times New Roman" panose="02020603050405020304" pitchFamily="18" charset="0"/>
              <a:cs typeface="Sarabun" pitchFamily="2" charset="-34"/>
            </a:endParaRP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DDC32761-876E-848B-7DD1-319AF4A97C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2793" y="5978376"/>
            <a:ext cx="1103586" cy="714085"/>
          </a:xfrm>
          <a:prstGeom prst="rect">
            <a:avLst/>
          </a:prstGeom>
        </p:spPr>
      </p:pic>
      <p:sp>
        <p:nvSpPr>
          <p:cNvPr id="2" name="Rectangle 14">
            <a:extLst>
              <a:ext uri="{FF2B5EF4-FFF2-40B4-BE49-F238E27FC236}">
                <a16:creationId xmlns:a16="http://schemas.microsoft.com/office/drawing/2014/main" id="{1EC37ABA-1A27-A73B-70B6-D244C0D0A282}"/>
              </a:ext>
            </a:extLst>
          </p:cNvPr>
          <p:cNvSpPr/>
          <p:nvPr/>
        </p:nvSpPr>
        <p:spPr>
          <a:xfrm>
            <a:off x="293699" y="315719"/>
            <a:ext cx="3542575" cy="573873"/>
          </a:xfrm>
          <a:custGeom>
            <a:avLst/>
            <a:gdLst>
              <a:gd name="connsiteX0" fmla="*/ 0 w 3460531"/>
              <a:gd name="connsiteY0" fmla="*/ 0 h 623045"/>
              <a:gd name="connsiteX1" fmla="*/ 3460531 w 3460531"/>
              <a:gd name="connsiteY1" fmla="*/ 0 h 623045"/>
              <a:gd name="connsiteX2" fmla="*/ 3460531 w 3460531"/>
              <a:gd name="connsiteY2" fmla="*/ 623045 h 623045"/>
              <a:gd name="connsiteX3" fmla="*/ 0 w 3460531"/>
              <a:gd name="connsiteY3" fmla="*/ 623045 h 623045"/>
              <a:gd name="connsiteX4" fmla="*/ 0 w 3460531"/>
              <a:gd name="connsiteY4" fmla="*/ 0 h 623045"/>
              <a:gd name="connsiteX0" fmla="*/ 0 w 3460531"/>
              <a:gd name="connsiteY0" fmla="*/ 0 h 623045"/>
              <a:gd name="connsiteX1" fmla="*/ 2546131 w 3460531"/>
              <a:gd name="connsiteY1" fmla="*/ 10510 h 623045"/>
              <a:gd name="connsiteX2" fmla="*/ 3460531 w 3460531"/>
              <a:gd name="connsiteY2" fmla="*/ 623045 h 623045"/>
              <a:gd name="connsiteX3" fmla="*/ 0 w 3460531"/>
              <a:gd name="connsiteY3" fmla="*/ 623045 h 623045"/>
              <a:gd name="connsiteX4" fmla="*/ 0 w 3460531"/>
              <a:gd name="connsiteY4" fmla="*/ 0 h 623045"/>
              <a:gd name="connsiteX0" fmla="*/ 0 w 3460531"/>
              <a:gd name="connsiteY0" fmla="*/ 10511 h 612535"/>
              <a:gd name="connsiteX1" fmla="*/ 2546131 w 3460531"/>
              <a:gd name="connsiteY1" fmla="*/ 0 h 612535"/>
              <a:gd name="connsiteX2" fmla="*/ 3460531 w 3460531"/>
              <a:gd name="connsiteY2" fmla="*/ 612535 h 612535"/>
              <a:gd name="connsiteX3" fmla="*/ 0 w 3460531"/>
              <a:gd name="connsiteY3" fmla="*/ 612535 h 612535"/>
              <a:gd name="connsiteX4" fmla="*/ 0 w 3460531"/>
              <a:gd name="connsiteY4" fmla="*/ 10511 h 612535"/>
              <a:gd name="connsiteX0" fmla="*/ 0 w 3460531"/>
              <a:gd name="connsiteY0" fmla="*/ 0 h 602024"/>
              <a:gd name="connsiteX1" fmla="*/ 2609193 w 3460531"/>
              <a:gd name="connsiteY1" fmla="*/ 10510 h 602024"/>
              <a:gd name="connsiteX2" fmla="*/ 3460531 w 3460531"/>
              <a:gd name="connsiteY2" fmla="*/ 602024 h 602024"/>
              <a:gd name="connsiteX3" fmla="*/ 0 w 3460531"/>
              <a:gd name="connsiteY3" fmla="*/ 602024 h 602024"/>
              <a:gd name="connsiteX4" fmla="*/ 0 w 3460531"/>
              <a:gd name="connsiteY4" fmla="*/ 0 h 602024"/>
              <a:gd name="connsiteX0" fmla="*/ 0 w 3460531"/>
              <a:gd name="connsiteY0" fmla="*/ 0 h 602024"/>
              <a:gd name="connsiteX1" fmla="*/ 2935014 w 3460531"/>
              <a:gd name="connsiteY1" fmla="*/ 10510 h 602024"/>
              <a:gd name="connsiteX2" fmla="*/ 3460531 w 3460531"/>
              <a:gd name="connsiteY2" fmla="*/ 602024 h 602024"/>
              <a:gd name="connsiteX3" fmla="*/ 0 w 3460531"/>
              <a:gd name="connsiteY3" fmla="*/ 602024 h 602024"/>
              <a:gd name="connsiteX4" fmla="*/ 0 w 3460531"/>
              <a:gd name="connsiteY4" fmla="*/ 0 h 602024"/>
              <a:gd name="connsiteX0" fmla="*/ 0 w 3460531"/>
              <a:gd name="connsiteY0" fmla="*/ 10511 h 612535"/>
              <a:gd name="connsiteX1" fmla="*/ 2956035 w 3460531"/>
              <a:gd name="connsiteY1" fmla="*/ 0 h 612535"/>
              <a:gd name="connsiteX2" fmla="*/ 3460531 w 3460531"/>
              <a:gd name="connsiteY2" fmla="*/ 612535 h 612535"/>
              <a:gd name="connsiteX3" fmla="*/ 0 w 3460531"/>
              <a:gd name="connsiteY3" fmla="*/ 612535 h 612535"/>
              <a:gd name="connsiteX4" fmla="*/ 0 w 3460531"/>
              <a:gd name="connsiteY4" fmla="*/ 10511 h 612535"/>
              <a:gd name="connsiteX0" fmla="*/ 0 w 3460531"/>
              <a:gd name="connsiteY0" fmla="*/ 1 h 602025"/>
              <a:gd name="connsiteX1" fmla="*/ 2966545 w 3460531"/>
              <a:gd name="connsiteY1" fmla="*/ 0 h 602025"/>
              <a:gd name="connsiteX2" fmla="*/ 3460531 w 3460531"/>
              <a:gd name="connsiteY2" fmla="*/ 602025 h 602025"/>
              <a:gd name="connsiteX3" fmla="*/ 0 w 3460531"/>
              <a:gd name="connsiteY3" fmla="*/ 602025 h 602025"/>
              <a:gd name="connsiteX4" fmla="*/ 0 w 3460531"/>
              <a:gd name="connsiteY4" fmla="*/ 1 h 602025"/>
              <a:gd name="connsiteX0" fmla="*/ 0 w 3354512"/>
              <a:gd name="connsiteY0" fmla="*/ 1 h 602025"/>
              <a:gd name="connsiteX1" fmla="*/ 2966545 w 3354512"/>
              <a:gd name="connsiteY1" fmla="*/ 0 h 602025"/>
              <a:gd name="connsiteX2" fmla="*/ 3354512 w 3354512"/>
              <a:gd name="connsiteY2" fmla="*/ 602025 h 602025"/>
              <a:gd name="connsiteX3" fmla="*/ 0 w 3354512"/>
              <a:gd name="connsiteY3" fmla="*/ 602025 h 602025"/>
              <a:gd name="connsiteX4" fmla="*/ 0 w 3354512"/>
              <a:gd name="connsiteY4" fmla="*/ 1 h 602025"/>
              <a:gd name="connsiteX0" fmla="*/ 0 w 3354512"/>
              <a:gd name="connsiteY0" fmla="*/ 0 h 602024"/>
              <a:gd name="connsiteX1" fmla="*/ 3185210 w 3354512"/>
              <a:gd name="connsiteY1" fmla="*/ 21019 h 602024"/>
              <a:gd name="connsiteX2" fmla="*/ 3354512 w 3354512"/>
              <a:gd name="connsiteY2" fmla="*/ 602024 h 602024"/>
              <a:gd name="connsiteX3" fmla="*/ 0 w 3354512"/>
              <a:gd name="connsiteY3" fmla="*/ 602024 h 602024"/>
              <a:gd name="connsiteX4" fmla="*/ 0 w 3354512"/>
              <a:gd name="connsiteY4" fmla="*/ 0 h 602024"/>
              <a:gd name="connsiteX0" fmla="*/ 0 w 3354512"/>
              <a:gd name="connsiteY0" fmla="*/ 10512 h 612536"/>
              <a:gd name="connsiteX1" fmla="*/ 3205089 w 3354512"/>
              <a:gd name="connsiteY1" fmla="*/ 0 h 612536"/>
              <a:gd name="connsiteX2" fmla="*/ 3354512 w 3354512"/>
              <a:gd name="connsiteY2" fmla="*/ 612536 h 612536"/>
              <a:gd name="connsiteX3" fmla="*/ 0 w 3354512"/>
              <a:gd name="connsiteY3" fmla="*/ 612536 h 612536"/>
              <a:gd name="connsiteX4" fmla="*/ 0 w 3354512"/>
              <a:gd name="connsiteY4" fmla="*/ 10512 h 612536"/>
              <a:gd name="connsiteX0" fmla="*/ 0 w 3354512"/>
              <a:gd name="connsiteY0" fmla="*/ 0 h 602024"/>
              <a:gd name="connsiteX1" fmla="*/ 3211715 w 3354512"/>
              <a:gd name="connsiteY1" fmla="*/ 31530 h 602024"/>
              <a:gd name="connsiteX2" fmla="*/ 3354512 w 3354512"/>
              <a:gd name="connsiteY2" fmla="*/ 602024 h 602024"/>
              <a:gd name="connsiteX3" fmla="*/ 0 w 3354512"/>
              <a:gd name="connsiteY3" fmla="*/ 602024 h 602024"/>
              <a:gd name="connsiteX4" fmla="*/ 0 w 3354512"/>
              <a:gd name="connsiteY4" fmla="*/ 0 h 602024"/>
              <a:gd name="connsiteX0" fmla="*/ 0 w 3354512"/>
              <a:gd name="connsiteY0" fmla="*/ 10511 h 612535"/>
              <a:gd name="connsiteX1" fmla="*/ 3251472 w 3354512"/>
              <a:gd name="connsiteY1" fmla="*/ 0 h 612535"/>
              <a:gd name="connsiteX2" fmla="*/ 3354512 w 3354512"/>
              <a:gd name="connsiteY2" fmla="*/ 612535 h 612535"/>
              <a:gd name="connsiteX3" fmla="*/ 0 w 3354512"/>
              <a:gd name="connsiteY3" fmla="*/ 612535 h 612535"/>
              <a:gd name="connsiteX4" fmla="*/ 0 w 3354512"/>
              <a:gd name="connsiteY4" fmla="*/ 10511 h 612535"/>
              <a:gd name="connsiteX0" fmla="*/ 6627 w 3354512"/>
              <a:gd name="connsiteY0" fmla="*/ 0 h 624915"/>
              <a:gd name="connsiteX1" fmla="*/ 3251472 w 3354512"/>
              <a:gd name="connsiteY1" fmla="*/ 12380 h 624915"/>
              <a:gd name="connsiteX2" fmla="*/ 3354512 w 3354512"/>
              <a:gd name="connsiteY2" fmla="*/ 624915 h 624915"/>
              <a:gd name="connsiteX3" fmla="*/ 0 w 3354512"/>
              <a:gd name="connsiteY3" fmla="*/ 624915 h 624915"/>
              <a:gd name="connsiteX4" fmla="*/ 6627 w 3354512"/>
              <a:gd name="connsiteY4" fmla="*/ 0 h 62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4512" h="624915">
                <a:moveTo>
                  <a:pt x="6627" y="0"/>
                </a:moveTo>
                <a:lnTo>
                  <a:pt x="3251472" y="12380"/>
                </a:lnTo>
                <a:lnTo>
                  <a:pt x="3354512" y="624915"/>
                </a:lnTo>
                <a:lnTo>
                  <a:pt x="0" y="624915"/>
                </a:lnTo>
                <a:lnTo>
                  <a:pt x="6627" y="0"/>
                </a:lnTo>
                <a:close/>
              </a:path>
            </a:pathLst>
          </a:custGeom>
          <a:solidFill>
            <a:srgbClr val="B8DE78"/>
          </a:solidFill>
          <a:ln>
            <a:solidFill>
              <a:srgbClr val="B8D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FA6824-6664-F07A-2B11-1E38DD423D5D}"/>
              </a:ext>
            </a:extLst>
          </p:cNvPr>
          <p:cNvSpPr txBox="1"/>
          <p:nvPr/>
        </p:nvSpPr>
        <p:spPr>
          <a:xfrm>
            <a:off x="293699" y="1271239"/>
            <a:ext cx="9362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C4C4C"/>
                </a:solidFill>
                <a:effectLst/>
                <a:latin typeface="Montserrat" panose="02000505000000020004" pitchFamily="2" charset="77"/>
                <a:ea typeface="Calibri" panose="020F0502020204030204" pitchFamily="34" charset="0"/>
                <a:cs typeface="Sarabun" pitchFamily="2" charset="-34"/>
              </a:rPr>
              <a:t>Walking</a:t>
            </a:r>
            <a:r>
              <a:rPr lang="en-GB" sz="1800" dirty="0">
                <a:solidFill>
                  <a:srgbClr val="4C4C4C"/>
                </a:solidFill>
                <a:effectLst/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				Change direction, speed and stride length</a:t>
            </a:r>
          </a:p>
          <a:p>
            <a:pPr marL="177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C4C4C"/>
                </a:solidFill>
                <a:latin typeface="Montserrat" panose="02000505000000020004" pitchFamily="2" charset="77"/>
                <a:ea typeface="Calibri" panose="020F0502020204030204" pitchFamily="34" charset="0"/>
                <a:cs typeface="Sarabun" pitchFamily="2" charset="-34"/>
              </a:rPr>
              <a:t>W</a:t>
            </a:r>
            <a:r>
              <a:rPr lang="en-GB" sz="1800" dirty="0">
                <a:solidFill>
                  <a:srgbClr val="4C4C4C"/>
                </a:solidFill>
                <a:effectLst/>
                <a:latin typeface="Montserrat" panose="02000505000000020004" pitchFamily="2" charset="77"/>
                <a:ea typeface="Calibri" panose="020F0502020204030204" pitchFamily="34" charset="0"/>
                <a:cs typeface="Sarabun" pitchFamily="2" charset="-34"/>
              </a:rPr>
              <a:t>alking on tip-toes</a:t>
            </a:r>
            <a:r>
              <a:rPr lang="en-GB" sz="1800" dirty="0">
                <a:solidFill>
                  <a:srgbClr val="4C4C4C"/>
                </a:solidFill>
                <a:effectLst/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	Change speed, the height of the body (tall, couched)</a:t>
            </a:r>
          </a:p>
          <a:p>
            <a:pPr marL="177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C4C4C"/>
                </a:solidFill>
                <a:latin typeface="Montserrat" panose="02000505000000020004" pitchFamily="2" charset="77"/>
                <a:ea typeface="Calibri" panose="020F0502020204030204" pitchFamily="34" charset="0"/>
                <a:cs typeface="Sarabun" pitchFamily="2" charset="-34"/>
              </a:rPr>
              <a:t>R</a:t>
            </a:r>
            <a:r>
              <a:rPr lang="en-GB" sz="1800" dirty="0">
                <a:solidFill>
                  <a:srgbClr val="4C4C4C"/>
                </a:solidFill>
                <a:effectLst/>
                <a:latin typeface="Montserrat" panose="02000505000000020004" pitchFamily="2" charset="77"/>
                <a:ea typeface="Calibri" panose="020F0502020204030204" pitchFamily="34" charset="0"/>
                <a:cs typeface="Sarabun" pitchFamily="2" charset="-34"/>
              </a:rPr>
              <a:t>unning</a:t>
            </a:r>
            <a:r>
              <a:rPr lang="en-GB" sz="1800" dirty="0">
                <a:solidFill>
                  <a:srgbClr val="4C4C4C"/>
                </a:solidFill>
                <a:effectLst/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				Change direction, speed and stride length</a:t>
            </a:r>
          </a:p>
          <a:p>
            <a:pPr marL="177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C4C4C"/>
                </a:solidFill>
                <a:latin typeface="Montserrat" panose="02000505000000020004" pitchFamily="2" charset="77"/>
                <a:ea typeface="Calibri" panose="020F0502020204030204" pitchFamily="34" charset="0"/>
                <a:cs typeface="Sarabun" pitchFamily="2" charset="-34"/>
              </a:rPr>
              <a:t>J</a:t>
            </a:r>
            <a:r>
              <a:rPr lang="en-GB" sz="1800" dirty="0">
                <a:solidFill>
                  <a:srgbClr val="4C4C4C"/>
                </a:solidFill>
                <a:effectLst/>
                <a:latin typeface="Montserrat" panose="02000505000000020004" pitchFamily="2" charset="77"/>
                <a:ea typeface="Calibri" panose="020F0502020204030204" pitchFamily="34" charset="0"/>
                <a:cs typeface="Sarabun" pitchFamily="2" charset="-34"/>
              </a:rPr>
              <a:t>umping</a:t>
            </a:r>
            <a:r>
              <a:rPr lang="en-GB" sz="1800" dirty="0">
                <a:solidFill>
                  <a:srgbClr val="4C4C4C"/>
                </a:solidFill>
                <a:effectLst/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				Two feet ➡️ Two feet, Two feet ➡️ One foot, One foot ➡️ Two feet, 						long jumps, short rebound jumps. </a:t>
            </a:r>
          </a:p>
          <a:p>
            <a:pPr marL="177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C4C4C"/>
                </a:solidFill>
                <a:latin typeface="Montserrat" panose="02000505000000020004" pitchFamily="2" charset="77"/>
                <a:ea typeface="Calibri" panose="020F0502020204030204" pitchFamily="34" charset="0"/>
                <a:cs typeface="Sarabun" pitchFamily="2" charset="-34"/>
              </a:rPr>
              <a:t>H</a:t>
            </a:r>
            <a:r>
              <a:rPr lang="en-GB" sz="1800" dirty="0">
                <a:solidFill>
                  <a:srgbClr val="4C4C4C"/>
                </a:solidFill>
                <a:effectLst/>
                <a:latin typeface="Montserrat" panose="02000505000000020004" pitchFamily="2" charset="77"/>
                <a:ea typeface="Calibri" panose="020F0502020204030204" pitchFamily="34" charset="0"/>
                <a:cs typeface="Sarabun" pitchFamily="2" charset="-34"/>
              </a:rPr>
              <a:t>opping</a:t>
            </a:r>
            <a:r>
              <a:rPr lang="en-GB" sz="1800" dirty="0">
                <a:solidFill>
                  <a:srgbClr val="4C4C4C"/>
                </a:solidFill>
                <a:effectLst/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				Short, low hops, powerful high hops</a:t>
            </a:r>
          </a:p>
          <a:p>
            <a:pPr marL="177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C4C4C"/>
                </a:solidFill>
                <a:latin typeface="Montserrat" panose="02000505000000020004" pitchFamily="2" charset="77"/>
                <a:ea typeface="Calibri" panose="020F0502020204030204" pitchFamily="34" charset="0"/>
                <a:cs typeface="Sarabun" pitchFamily="2" charset="-34"/>
              </a:rPr>
              <a:t>S</a:t>
            </a:r>
            <a:r>
              <a:rPr lang="en-GB" sz="1800" dirty="0">
                <a:solidFill>
                  <a:srgbClr val="4C4C4C"/>
                </a:solidFill>
                <a:effectLst/>
                <a:latin typeface="Montserrat" panose="02000505000000020004" pitchFamily="2" charset="77"/>
                <a:ea typeface="Calibri" panose="020F0502020204030204" pitchFamily="34" charset="0"/>
                <a:cs typeface="Sarabun" pitchFamily="2" charset="-34"/>
              </a:rPr>
              <a:t>ide-step</a:t>
            </a:r>
            <a:r>
              <a:rPr lang="en-GB" sz="1800" dirty="0">
                <a:solidFill>
                  <a:srgbClr val="4C4C4C"/>
                </a:solidFill>
                <a:effectLst/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			Both directions, wide steps, small steps, cross-over steps</a:t>
            </a:r>
          </a:p>
          <a:p>
            <a:pPr marL="177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C4C4C"/>
                </a:solidFill>
                <a:latin typeface="Montserrat" panose="02000505000000020004" pitchFamily="2" charset="77"/>
                <a:ea typeface="Calibri" panose="020F0502020204030204" pitchFamily="34" charset="0"/>
                <a:cs typeface="Sarabun" pitchFamily="2" charset="-34"/>
              </a:rPr>
              <a:t>G</a:t>
            </a:r>
            <a:r>
              <a:rPr lang="en-GB" sz="1800" dirty="0">
                <a:solidFill>
                  <a:srgbClr val="4C4C4C"/>
                </a:solidFill>
                <a:effectLst/>
                <a:latin typeface="Montserrat" panose="02000505000000020004" pitchFamily="2" charset="77"/>
                <a:ea typeface="Calibri" panose="020F0502020204030204" pitchFamily="34" charset="0"/>
                <a:cs typeface="Sarabun" pitchFamily="2" charset="-34"/>
              </a:rPr>
              <a:t>alloping</a:t>
            </a:r>
            <a:r>
              <a:rPr lang="en-GB" sz="1800" dirty="0">
                <a:solidFill>
                  <a:srgbClr val="4C4C4C"/>
                </a:solidFill>
                <a:effectLst/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			Small and large steps, changing direction and speed</a:t>
            </a:r>
          </a:p>
          <a:p>
            <a:pPr marL="177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C4C4C"/>
                </a:solidFill>
                <a:latin typeface="Montserrat" panose="02000505000000020004" pitchFamily="2" charset="77"/>
                <a:ea typeface="Calibri" panose="020F0502020204030204" pitchFamily="34" charset="0"/>
                <a:cs typeface="Sarabun" pitchFamily="2" charset="-34"/>
              </a:rPr>
              <a:t>M</a:t>
            </a:r>
            <a:r>
              <a:rPr lang="en-GB" sz="1800" dirty="0">
                <a:solidFill>
                  <a:srgbClr val="4C4C4C"/>
                </a:solidFill>
                <a:effectLst/>
                <a:latin typeface="Montserrat" panose="02000505000000020004" pitchFamily="2" charset="77"/>
                <a:ea typeface="Calibri" panose="020F0502020204030204" pitchFamily="34" charset="0"/>
                <a:cs typeface="Sarabun" pitchFamily="2" charset="-34"/>
              </a:rPr>
              <a:t>oving on all fours</a:t>
            </a:r>
            <a:r>
              <a:rPr lang="en-GB" sz="1400" dirty="0">
                <a:solidFill>
                  <a:srgbClr val="4C4C4C"/>
                </a:solidFill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	</a:t>
            </a:r>
            <a:r>
              <a:rPr lang="en-GB" dirty="0">
                <a:solidFill>
                  <a:srgbClr val="4C4C4C"/>
                </a:solidFill>
                <a:latin typeface="Sarabun" pitchFamily="2" charset="-34"/>
                <a:ea typeface="Calibri" panose="020F0502020204030204" pitchFamily="34" charset="0"/>
                <a:cs typeface="Sarabun" pitchFamily="2" charset="-34"/>
              </a:rPr>
              <a:t>Move forward, backwards and sideways, have legs straight or 							bent</a:t>
            </a:r>
            <a:r>
              <a:rPr lang="en-GB" dirty="0">
                <a:solidFill>
                  <a:srgbClr val="4C4C4C"/>
                </a:solidFill>
                <a:effectLst/>
                <a:latin typeface="Sarabun" pitchFamily="2" charset="-34"/>
                <a:cs typeface="Sarabun" pitchFamily="2" charset="-34"/>
              </a:rPr>
              <a:t> </a:t>
            </a:r>
            <a:endParaRPr lang="en-GB" dirty="0">
              <a:solidFill>
                <a:srgbClr val="4C4C4C"/>
              </a:solidFill>
              <a:effectLst/>
              <a:latin typeface="Sarabun" pitchFamily="2" charset="-34"/>
              <a:ea typeface="Times New Roman" panose="02020603050405020304" pitchFamily="18" charset="0"/>
              <a:cs typeface="Sarabun" pitchFamily="2" charset="-34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8E6A30-B344-E4F6-ACC4-B181D88542F0}"/>
              </a:ext>
            </a:extLst>
          </p:cNvPr>
          <p:cNvSpPr txBox="1"/>
          <p:nvPr/>
        </p:nvSpPr>
        <p:spPr>
          <a:xfrm>
            <a:off x="346841" y="324343"/>
            <a:ext cx="2648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Adaptations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09797-70A3-3FB8-E235-93D964FD5D15}"/>
              </a:ext>
            </a:extLst>
          </p:cNvPr>
          <p:cNvSpPr txBox="1"/>
          <p:nvPr/>
        </p:nvSpPr>
        <p:spPr>
          <a:xfrm>
            <a:off x="649013" y="5795554"/>
            <a:ext cx="8607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4C4C4C"/>
                </a:solidFill>
                <a:latin typeface="Have Heart One" pitchFamily="2" charset="77"/>
              </a:rPr>
              <a:t>What other ways could you adapt travel?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66C046-2305-53B8-7202-3EE12F844802}"/>
              </a:ext>
            </a:extLst>
          </p:cNvPr>
          <p:cNvCxnSpPr/>
          <p:nvPr/>
        </p:nvCxnSpPr>
        <p:spPr>
          <a:xfrm>
            <a:off x="2995448" y="1080698"/>
            <a:ext cx="0" cy="4506063"/>
          </a:xfrm>
          <a:prstGeom prst="line">
            <a:avLst/>
          </a:prstGeom>
          <a:ln w="28575">
            <a:solidFill>
              <a:srgbClr val="54996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55E0D49E-9441-685F-5920-13A98B6B0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33117">
            <a:off x="8394868" y="-5457"/>
            <a:ext cx="1163384" cy="23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F5984-F5EB-92D8-A8D6-43E4039BA7E4}"/>
              </a:ext>
            </a:extLst>
          </p:cNvPr>
          <p:cNvSpPr/>
          <p:nvPr/>
        </p:nvSpPr>
        <p:spPr>
          <a:xfrm>
            <a:off x="236483" y="288749"/>
            <a:ext cx="9406758" cy="6358758"/>
          </a:xfrm>
          <a:prstGeom prst="rect">
            <a:avLst/>
          </a:prstGeom>
          <a:ln w="57150">
            <a:solidFill>
              <a:srgbClr val="B8DE7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DDC32761-876E-848B-7DD1-319AF4A97C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2793" y="5978376"/>
            <a:ext cx="1103586" cy="714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8E6A30-B344-E4F6-ACC4-B181D88542F0}"/>
              </a:ext>
            </a:extLst>
          </p:cNvPr>
          <p:cNvSpPr txBox="1"/>
          <p:nvPr/>
        </p:nvSpPr>
        <p:spPr>
          <a:xfrm>
            <a:off x="394791" y="378356"/>
            <a:ext cx="321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Straight jump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0C2E8-06A7-764D-0679-20867FC340A0}"/>
              </a:ext>
            </a:extLst>
          </p:cNvPr>
          <p:cNvSpPr txBox="1"/>
          <p:nvPr/>
        </p:nvSpPr>
        <p:spPr>
          <a:xfrm>
            <a:off x="346840" y="275445"/>
            <a:ext cx="2921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Basic Shapes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10739221-8C4C-DC41-9854-B6F0A1257469}"/>
              </a:ext>
            </a:extLst>
          </p:cNvPr>
          <p:cNvSpPr/>
          <p:nvPr/>
        </p:nvSpPr>
        <p:spPr>
          <a:xfrm>
            <a:off x="227765" y="269147"/>
            <a:ext cx="5320862" cy="573873"/>
          </a:xfrm>
          <a:custGeom>
            <a:avLst/>
            <a:gdLst>
              <a:gd name="connsiteX0" fmla="*/ 0 w 3460531"/>
              <a:gd name="connsiteY0" fmla="*/ 0 h 623045"/>
              <a:gd name="connsiteX1" fmla="*/ 3460531 w 3460531"/>
              <a:gd name="connsiteY1" fmla="*/ 0 h 623045"/>
              <a:gd name="connsiteX2" fmla="*/ 3460531 w 3460531"/>
              <a:gd name="connsiteY2" fmla="*/ 623045 h 623045"/>
              <a:gd name="connsiteX3" fmla="*/ 0 w 3460531"/>
              <a:gd name="connsiteY3" fmla="*/ 623045 h 623045"/>
              <a:gd name="connsiteX4" fmla="*/ 0 w 3460531"/>
              <a:gd name="connsiteY4" fmla="*/ 0 h 623045"/>
              <a:gd name="connsiteX0" fmla="*/ 0 w 3460531"/>
              <a:gd name="connsiteY0" fmla="*/ 0 h 623045"/>
              <a:gd name="connsiteX1" fmla="*/ 2546131 w 3460531"/>
              <a:gd name="connsiteY1" fmla="*/ 10510 h 623045"/>
              <a:gd name="connsiteX2" fmla="*/ 3460531 w 3460531"/>
              <a:gd name="connsiteY2" fmla="*/ 623045 h 623045"/>
              <a:gd name="connsiteX3" fmla="*/ 0 w 3460531"/>
              <a:gd name="connsiteY3" fmla="*/ 623045 h 623045"/>
              <a:gd name="connsiteX4" fmla="*/ 0 w 3460531"/>
              <a:gd name="connsiteY4" fmla="*/ 0 h 623045"/>
              <a:gd name="connsiteX0" fmla="*/ 0 w 3460531"/>
              <a:gd name="connsiteY0" fmla="*/ 10511 h 612535"/>
              <a:gd name="connsiteX1" fmla="*/ 2546131 w 3460531"/>
              <a:gd name="connsiteY1" fmla="*/ 0 h 612535"/>
              <a:gd name="connsiteX2" fmla="*/ 3460531 w 3460531"/>
              <a:gd name="connsiteY2" fmla="*/ 612535 h 612535"/>
              <a:gd name="connsiteX3" fmla="*/ 0 w 3460531"/>
              <a:gd name="connsiteY3" fmla="*/ 612535 h 612535"/>
              <a:gd name="connsiteX4" fmla="*/ 0 w 3460531"/>
              <a:gd name="connsiteY4" fmla="*/ 10511 h 612535"/>
              <a:gd name="connsiteX0" fmla="*/ 0 w 3460531"/>
              <a:gd name="connsiteY0" fmla="*/ 0 h 602024"/>
              <a:gd name="connsiteX1" fmla="*/ 2609193 w 3460531"/>
              <a:gd name="connsiteY1" fmla="*/ 10510 h 602024"/>
              <a:gd name="connsiteX2" fmla="*/ 3460531 w 3460531"/>
              <a:gd name="connsiteY2" fmla="*/ 602024 h 602024"/>
              <a:gd name="connsiteX3" fmla="*/ 0 w 3460531"/>
              <a:gd name="connsiteY3" fmla="*/ 602024 h 602024"/>
              <a:gd name="connsiteX4" fmla="*/ 0 w 3460531"/>
              <a:gd name="connsiteY4" fmla="*/ 0 h 602024"/>
              <a:gd name="connsiteX0" fmla="*/ 0 w 3460531"/>
              <a:gd name="connsiteY0" fmla="*/ 0 h 602024"/>
              <a:gd name="connsiteX1" fmla="*/ 2935014 w 3460531"/>
              <a:gd name="connsiteY1" fmla="*/ 10510 h 602024"/>
              <a:gd name="connsiteX2" fmla="*/ 3460531 w 3460531"/>
              <a:gd name="connsiteY2" fmla="*/ 602024 h 602024"/>
              <a:gd name="connsiteX3" fmla="*/ 0 w 3460531"/>
              <a:gd name="connsiteY3" fmla="*/ 602024 h 602024"/>
              <a:gd name="connsiteX4" fmla="*/ 0 w 3460531"/>
              <a:gd name="connsiteY4" fmla="*/ 0 h 602024"/>
              <a:gd name="connsiteX0" fmla="*/ 0 w 3460531"/>
              <a:gd name="connsiteY0" fmla="*/ 10511 h 612535"/>
              <a:gd name="connsiteX1" fmla="*/ 2956035 w 3460531"/>
              <a:gd name="connsiteY1" fmla="*/ 0 h 612535"/>
              <a:gd name="connsiteX2" fmla="*/ 3460531 w 3460531"/>
              <a:gd name="connsiteY2" fmla="*/ 612535 h 612535"/>
              <a:gd name="connsiteX3" fmla="*/ 0 w 3460531"/>
              <a:gd name="connsiteY3" fmla="*/ 612535 h 612535"/>
              <a:gd name="connsiteX4" fmla="*/ 0 w 3460531"/>
              <a:gd name="connsiteY4" fmla="*/ 10511 h 612535"/>
              <a:gd name="connsiteX0" fmla="*/ 0 w 3460531"/>
              <a:gd name="connsiteY0" fmla="*/ 1 h 602025"/>
              <a:gd name="connsiteX1" fmla="*/ 2966545 w 3460531"/>
              <a:gd name="connsiteY1" fmla="*/ 0 h 602025"/>
              <a:gd name="connsiteX2" fmla="*/ 3460531 w 3460531"/>
              <a:gd name="connsiteY2" fmla="*/ 602025 h 602025"/>
              <a:gd name="connsiteX3" fmla="*/ 0 w 3460531"/>
              <a:gd name="connsiteY3" fmla="*/ 602025 h 602025"/>
              <a:gd name="connsiteX4" fmla="*/ 0 w 3460531"/>
              <a:gd name="connsiteY4" fmla="*/ 1 h 602025"/>
              <a:gd name="connsiteX0" fmla="*/ 0 w 3354512"/>
              <a:gd name="connsiteY0" fmla="*/ 1 h 602025"/>
              <a:gd name="connsiteX1" fmla="*/ 2966545 w 3354512"/>
              <a:gd name="connsiteY1" fmla="*/ 0 h 602025"/>
              <a:gd name="connsiteX2" fmla="*/ 3354512 w 3354512"/>
              <a:gd name="connsiteY2" fmla="*/ 602025 h 602025"/>
              <a:gd name="connsiteX3" fmla="*/ 0 w 3354512"/>
              <a:gd name="connsiteY3" fmla="*/ 602025 h 602025"/>
              <a:gd name="connsiteX4" fmla="*/ 0 w 3354512"/>
              <a:gd name="connsiteY4" fmla="*/ 1 h 602025"/>
              <a:gd name="connsiteX0" fmla="*/ 0 w 3354512"/>
              <a:gd name="connsiteY0" fmla="*/ 0 h 602024"/>
              <a:gd name="connsiteX1" fmla="*/ 3185210 w 3354512"/>
              <a:gd name="connsiteY1" fmla="*/ 21019 h 602024"/>
              <a:gd name="connsiteX2" fmla="*/ 3354512 w 3354512"/>
              <a:gd name="connsiteY2" fmla="*/ 602024 h 602024"/>
              <a:gd name="connsiteX3" fmla="*/ 0 w 3354512"/>
              <a:gd name="connsiteY3" fmla="*/ 602024 h 602024"/>
              <a:gd name="connsiteX4" fmla="*/ 0 w 3354512"/>
              <a:gd name="connsiteY4" fmla="*/ 0 h 602024"/>
              <a:gd name="connsiteX0" fmla="*/ 0 w 3354512"/>
              <a:gd name="connsiteY0" fmla="*/ 10512 h 612536"/>
              <a:gd name="connsiteX1" fmla="*/ 3205089 w 3354512"/>
              <a:gd name="connsiteY1" fmla="*/ 0 h 612536"/>
              <a:gd name="connsiteX2" fmla="*/ 3354512 w 3354512"/>
              <a:gd name="connsiteY2" fmla="*/ 612536 h 612536"/>
              <a:gd name="connsiteX3" fmla="*/ 0 w 3354512"/>
              <a:gd name="connsiteY3" fmla="*/ 612536 h 612536"/>
              <a:gd name="connsiteX4" fmla="*/ 0 w 3354512"/>
              <a:gd name="connsiteY4" fmla="*/ 10512 h 612536"/>
              <a:gd name="connsiteX0" fmla="*/ 0 w 3354512"/>
              <a:gd name="connsiteY0" fmla="*/ 0 h 602024"/>
              <a:gd name="connsiteX1" fmla="*/ 3211715 w 3354512"/>
              <a:gd name="connsiteY1" fmla="*/ 31530 h 602024"/>
              <a:gd name="connsiteX2" fmla="*/ 3354512 w 3354512"/>
              <a:gd name="connsiteY2" fmla="*/ 602024 h 602024"/>
              <a:gd name="connsiteX3" fmla="*/ 0 w 3354512"/>
              <a:gd name="connsiteY3" fmla="*/ 602024 h 602024"/>
              <a:gd name="connsiteX4" fmla="*/ 0 w 3354512"/>
              <a:gd name="connsiteY4" fmla="*/ 0 h 602024"/>
              <a:gd name="connsiteX0" fmla="*/ 0 w 3354512"/>
              <a:gd name="connsiteY0" fmla="*/ 10511 h 612535"/>
              <a:gd name="connsiteX1" fmla="*/ 3251472 w 3354512"/>
              <a:gd name="connsiteY1" fmla="*/ 0 h 612535"/>
              <a:gd name="connsiteX2" fmla="*/ 3354512 w 3354512"/>
              <a:gd name="connsiteY2" fmla="*/ 612535 h 612535"/>
              <a:gd name="connsiteX3" fmla="*/ 0 w 3354512"/>
              <a:gd name="connsiteY3" fmla="*/ 612535 h 612535"/>
              <a:gd name="connsiteX4" fmla="*/ 0 w 3354512"/>
              <a:gd name="connsiteY4" fmla="*/ 10511 h 612535"/>
              <a:gd name="connsiteX0" fmla="*/ 6627 w 3354512"/>
              <a:gd name="connsiteY0" fmla="*/ 0 h 624915"/>
              <a:gd name="connsiteX1" fmla="*/ 3251472 w 3354512"/>
              <a:gd name="connsiteY1" fmla="*/ 12380 h 624915"/>
              <a:gd name="connsiteX2" fmla="*/ 3354512 w 3354512"/>
              <a:gd name="connsiteY2" fmla="*/ 624915 h 624915"/>
              <a:gd name="connsiteX3" fmla="*/ 0 w 3354512"/>
              <a:gd name="connsiteY3" fmla="*/ 624915 h 624915"/>
              <a:gd name="connsiteX4" fmla="*/ 6627 w 3354512"/>
              <a:gd name="connsiteY4" fmla="*/ 0 h 62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4512" h="624915">
                <a:moveTo>
                  <a:pt x="6627" y="0"/>
                </a:moveTo>
                <a:lnTo>
                  <a:pt x="3251472" y="12380"/>
                </a:lnTo>
                <a:lnTo>
                  <a:pt x="3354512" y="624915"/>
                </a:lnTo>
                <a:lnTo>
                  <a:pt x="0" y="624915"/>
                </a:lnTo>
                <a:lnTo>
                  <a:pt x="6627" y="0"/>
                </a:lnTo>
                <a:close/>
              </a:path>
            </a:pathLst>
          </a:custGeom>
          <a:solidFill>
            <a:srgbClr val="B8DE78"/>
          </a:solidFill>
          <a:ln>
            <a:solidFill>
              <a:srgbClr val="B8D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D5647-E800-2B29-734F-69B3B82F050A}"/>
              </a:ext>
            </a:extLst>
          </p:cNvPr>
          <p:cNvSpPr txBox="1"/>
          <p:nvPr/>
        </p:nvSpPr>
        <p:spPr>
          <a:xfrm>
            <a:off x="346840" y="275445"/>
            <a:ext cx="51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Compositional Ideas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3C6C376E-BB36-7397-2C95-52D15916E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551023"/>
              </p:ext>
            </p:extLst>
          </p:nvPr>
        </p:nvGraphicFramePr>
        <p:xfrm>
          <a:off x="725214" y="1427363"/>
          <a:ext cx="8429296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324">
                  <a:extLst>
                    <a:ext uri="{9D8B030D-6E8A-4147-A177-3AD203B41FA5}">
                      <a16:colId xmlns:a16="http://schemas.microsoft.com/office/drawing/2014/main" val="4178784748"/>
                    </a:ext>
                  </a:extLst>
                </a:gridCol>
                <a:gridCol w="2107324">
                  <a:extLst>
                    <a:ext uri="{9D8B030D-6E8A-4147-A177-3AD203B41FA5}">
                      <a16:colId xmlns:a16="http://schemas.microsoft.com/office/drawing/2014/main" val="3005410617"/>
                    </a:ext>
                  </a:extLst>
                </a:gridCol>
                <a:gridCol w="2107324">
                  <a:extLst>
                    <a:ext uri="{9D8B030D-6E8A-4147-A177-3AD203B41FA5}">
                      <a16:colId xmlns:a16="http://schemas.microsoft.com/office/drawing/2014/main" val="1681915331"/>
                    </a:ext>
                  </a:extLst>
                </a:gridCol>
                <a:gridCol w="2107324">
                  <a:extLst>
                    <a:ext uri="{9D8B030D-6E8A-4147-A177-3AD203B41FA5}">
                      <a16:colId xmlns:a16="http://schemas.microsoft.com/office/drawing/2014/main" val="2873908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Montserrat" panose="02000505000000020004" pitchFamily="2" charset="77"/>
                        </a:rPr>
                        <a:t>Direction/</a:t>
                      </a:r>
                    </a:p>
                    <a:p>
                      <a:pPr algn="ctr"/>
                      <a:r>
                        <a:rPr lang="en-US" sz="1600" b="0" dirty="0">
                          <a:latin typeface="Montserrat" panose="02000505000000020004" pitchFamily="2" charset="77"/>
                        </a:rPr>
                        <a:t>Pathways</a:t>
                      </a:r>
                    </a:p>
                  </a:txBody>
                  <a:tcPr anchor="ctr">
                    <a:solidFill>
                      <a:srgbClr val="4C4C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Montserrat" panose="02000505000000020004" pitchFamily="2" charset="77"/>
                        </a:rPr>
                        <a:t>Timing</a:t>
                      </a:r>
                    </a:p>
                  </a:txBody>
                  <a:tcPr anchor="ctr">
                    <a:solidFill>
                      <a:srgbClr val="4C4C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Montserrat" panose="02000505000000020004" pitchFamily="2" charset="77"/>
                        </a:rPr>
                        <a:t>Relationships</a:t>
                      </a:r>
                    </a:p>
                  </a:txBody>
                  <a:tcPr anchor="ctr">
                    <a:solidFill>
                      <a:srgbClr val="4C4C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Montserrat" panose="02000505000000020004" pitchFamily="2" charset="77"/>
                        </a:rPr>
                        <a:t>Levels</a:t>
                      </a:r>
                    </a:p>
                  </a:txBody>
                  <a:tcPr anchor="ctr">
                    <a:solidFill>
                      <a:srgbClr val="4C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210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Up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Fast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Mirroring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High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83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Down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Slow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Matching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Medium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76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Left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Copy repeat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Distance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Low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784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Right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Canon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Height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4C4C4C"/>
                        </a:solidFill>
                        <a:latin typeface="Sarabun" pitchFamily="2" charset="-34"/>
                        <a:cs typeface="Sarabun" pitchFamily="2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02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Diagonal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Unison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Moving together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4C4C4C"/>
                        </a:solidFill>
                        <a:latin typeface="Sarabun" pitchFamily="2" charset="-34"/>
                        <a:cs typeface="Sarabun" pitchFamily="2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175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Straight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4C4C4C"/>
                        </a:solidFill>
                        <a:latin typeface="Sarabun" pitchFamily="2" charset="-34"/>
                        <a:cs typeface="Sarabun" pitchFamily="2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Moving apart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4C4C4C"/>
                        </a:solidFill>
                        <a:latin typeface="Sarabun" pitchFamily="2" charset="-34"/>
                        <a:cs typeface="Sarabun" pitchFamily="2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77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4C4C"/>
                          </a:solidFill>
                          <a:latin typeface="Sarabun" pitchFamily="2" charset="-34"/>
                          <a:cs typeface="Sarabun" pitchFamily="2" charset="-34"/>
                        </a:rPr>
                        <a:t>Curved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4C4C4C"/>
                        </a:solidFill>
                        <a:latin typeface="Sarabun" pitchFamily="2" charset="-34"/>
                        <a:cs typeface="Sarabun" pitchFamily="2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4C4C4C"/>
                        </a:solidFill>
                        <a:latin typeface="Sarabun" pitchFamily="2" charset="-34"/>
                        <a:cs typeface="Sarabun" pitchFamily="2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4C4C4C"/>
                        </a:solidFill>
                        <a:latin typeface="Sarabun" pitchFamily="2" charset="-34"/>
                        <a:cs typeface="Sarabun" pitchFamily="2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281647"/>
                  </a:ext>
                </a:extLst>
              </a:tr>
            </a:tbl>
          </a:graphicData>
        </a:graphic>
      </p:graphicFrame>
      <p:pic>
        <p:nvPicPr>
          <p:cNvPr id="9" name="Picture 8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7BDB4DD6-AC2D-C4FF-8CEF-C740C2034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92980" flipH="1">
            <a:off x="7676107" y="4532727"/>
            <a:ext cx="1052681" cy="212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86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484</TotalTime>
  <Words>212</Words>
  <Application>Microsoft Macintosh PowerPoint</Application>
  <PresentationFormat>A4 Paper (210x297 mm)</PresentationFormat>
  <Paragraphs>52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Have Heart One</vt:lpstr>
      <vt:lpstr>Montserrat</vt:lpstr>
      <vt:lpstr>Sarabun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Telfer</dc:creator>
  <cp:lastModifiedBy>Miriam Telfer</cp:lastModifiedBy>
  <cp:revision>11</cp:revision>
  <dcterms:created xsi:type="dcterms:W3CDTF">2023-02-08T09:03:06Z</dcterms:created>
  <dcterms:modified xsi:type="dcterms:W3CDTF">2023-02-15T11:12:17Z</dcterms:modified>
</cp:coreProperties>
</file>