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61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8DE78"/>
    <a:srgbClr val="4C4C4C"/>
    <a:srgbClr val="549963"/>
    <a:srgbClr val="EB70BD"/>
    <a:srgbClr val="F848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861"/>
    <p:restoredTop sz="94665"/>
  </p:normalViewPr>
  <p:slideViewPr>
    <p:cSldViewPr snapToGrid="0">
      <p:cViewPr varScale="1">
        <p:scale>
          <a:sx n="107" d="100"/>
          <a:sy n="107" d="100"/>
        </p:scale>
        <p:origin x="97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B2E9E2-A416-5B43-B963-25ADD4E0D0D1}" type="datetimeFigureOut">
              <a:rPr lang="en-US" smtClean="0"/>
              <a:t>9/15/23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D984B6-E95E-204A-9BE5-471FB857D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069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D984B6-E95E-204A-9BE5-471FB857D42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265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5742-7E10-F040-B9A7-5E27F8FD730A}" type="datetimeFigureOut">
              <a:rPr lang="en-US" smtClean="0"/>
              <a:t>9/15/23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449A9-F069-904E-9F9F-18D37AC9B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98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5742-7E10-F040-B9A7-5E27F8FD730A}" type="datetimeFigureOut">
              <a:rPr lang="en-US" smtClean="0"/>
              <a:t>9/15/23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449A9-F069-904E-9F9F-18D37AC9B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004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5742-7E10-F040-B9A7-5E27F8FD730A}" type="datetimeFigureOut">
              <a:rPr lang="en-US" smtClean="0"/>
              <a:t>9/15/23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449A9-F069-904E-9F9F-18D37AC9B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064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5742-7E10-F040-B9A7-5E27F8FD730A}" type="datetimeFigureOut">
              <a:rPr lang="en-US" smtClean="0"/>
              <a:t>9/15/23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449A9-F069-904E-9F9F-18D37AC9B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871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5742-7E10-F040-B9A7-5E27F8FD730A}" type="datetimeFigureOut">
              <a:rPr lang="en-US" smtClean="0"/>
              <a:t>9/15/23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449A9-F069-904E-9F9F-18D37AC9B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906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5742-7E10-F040-B9A7-5E27F8FD730A}" type="datetimeFigureOut">
              <a:rPr lang="en-US" smtClean="0"/>
              <a:t>9/15/23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449A9-F069-904E-9F9F-18D37AC9B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24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5742-7E10-F040-B9A7-5E27F8FD730A}" type="datetimeFigureOut">
              <a:rPr lang="en-US" smtClean="0"/>
              <a:t>9/15/23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449A9-F069-904E-9F9F-18D37AC9B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902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5742-7E10-F040-B9A7-5E27F8FD730A}" type="datetimeFigureOut">
              <a:rPr lang="en-US" smtClean="0"/>
              <a:t>9/15/23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449A9-F069-904E-9F9F-18D37AC9B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763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5742-7E10-F040-B9A7-5E27F8FD730A}" type="datetimeFigureOut">
              <a:rPr lang="en-US" smtClean="0"/>
              <a:t>9/15/23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449A9-F069-904E-9F9F-18D37AC9B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921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5742-7E10-F040-B9A7-5E27F8FD730A}" type="datetimeFigureOut">
              <a:rPr lang="en-US" smtClean="0"/>
              <a:t>9/15/23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449A9-F069-904E-9F9F-18D37AC9B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358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5742-7E10-F040-B9A7-5E27F8FD730A}" type="datetimeFigureOut">
              <a:rPr lang="en-US" smtClean="0"/>
              <a:t>9/15/23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449A9-F069-904E-9F9F-18D37AC9B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533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C5742-7E10-F040-B9A7-5E27F8FD730A}" type="datetimeFigureOut">
              <a:rPr lang="en-US" smtClean="0"/>
              <a:t>9/15/23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449A9-F069-904E-9F9F-18D37AC9B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075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13F5984-F5EB-92D8-A8D6-43E4039BA7E4}"/>
              </a:ext>
            </a:extLst>
          </p:cNvPr>
          <p:cNvSpPr/>
          <p:nvPr/>
        </p:nvSpPr>
        <p:spPr>
          <a:xfrm>
            <a:off x="249621" y="300000"/>
            <a:ext cx="9406758" cy="6358758"/>
          </a:xfrm>
          <a:prstGeom prst="rect">
            <a:avLst/>
          </a:prstGeom>
          <a:ln w="57150">
            <a:solidFill>
              <a:srgbClr val="B8DE78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4">
            <a:extLst>
              <a:ext uri="{FF2B5EF4-FFF2-40B4-BE49-F238E27FC236}">
                <a16:creationId xmlns:a16="http://schemas.microsoft.com/office/drawing/2014/main" id="{27ECC424-793A-D6E6-0AD4-30A56B55640F}"/>
              </a:ext>
            </a:extLst>
          </p:cNvPr>
          <p:cNvSpPr/>
          <p:nvPr/>
        </p:nvSpPr>
        <p:spPr>
          <a:xfrm>
            <a:off x="249620" y="285777"/>
            <a:ext cx="4858407" cy="562504"/>
          </a:xfrm>
          <a:custGeom>
            <a:avLst/>
            <a:gdLst>
              <a:gd name="connsiteX0" fmla="*/ 0 w 3460531"/>
              <a:gd name="connsiteY0" fmla="*/ 0 h 623045"/>
              <a:gd name="connsiteX1" fmla="*/ 3460531 w 3460531"/>
              <a:gd name="connsiteY1" fmla="*/ 0 h 623045"/>
              <a:gd name="connsiteX2" fmla="*/ 3460531 w 3460531"/>
              <a:gd name="connsiteY2" fmla="*/ 623045 h 623045"/>
              <a:gd name="connsiteX3" fmla="*/ 0 w 3460531"/>
              <a:gd name="connsiteY3" fmla="*/ 623045 h 623045"/>
              <a:gd name="connsiteX4" fmla="*/ 0 w 3460531"/>
              <a:gd name="connsiteY4" fmla="*/ 0 h 623045"/>
              <a:gd name="connsiteX0" fmla="*/ 0 w 3460531"/>
              <a:gd name="connsiteY0" fmla="*/ 0 h 623045"/>
              <a:gd name="connsiteX1" fmla="*/ 2546131 w 3460531"/>
              <a:gd name="connsiteY1" fmla="*/ 10510 h 623045"/>
              <a:gd name="connsiteX2" fmla="*/ 3460531 w 3460531"/>
              <a:gd name="connsiteY2" fmla="*/ 623045 h 623045"/>
              <a:gd name="connsiteX3" fmla="*/ 0 w 3460531"/>
              <a:gd name="connsiteY3" fmla="*/ 623045 h 623045"/>
              <a:gd name="connsiteX4" fmla="*/ 0 w 3460531"/>
              <a:gd name="connsiteY4" fmla="*/ 0 h 623045"/>
              <a:gd name="connsiteX0" fmla="*/ 0 w 3460531"/>
              <a:gd name="connsiteY0" fmla="*/ 10511 h 612535"/>
              <a:gd name="connsiteX1" fmla="*/ 2546131 w 3460531"/>
              <a:gd name="connsiteY1" fmla="*/ 0 h 612535"/>
              <a:gd name="connsiteX2" fmla="*/ 3460531 w 3460531"/>
              <a:gd name="connsiteY2" fmla="*/ 612535 h 612535"/>
              <a:gd name="connsiteX3" fmla="*/ 0 w 3460531"/>
              <a:gd name="connsiteY3" fmla="*/ 612535 h 612535"/>
              <a:gd name="connsiteX4" fmla="*/ 0 w 3460531"/>
              <a:gd name="connsiteY4" fmla="*/ 10511 h 612535"/>
              <a:gd name="connsiteX0" fmla="*/ 0 w 3460531"/>
              <a:gd name="connsiteY0" fmla="*/ 0 h 602024"/>
              <a:gd name="connsiteX1" fmla="*/ 2609193 w 3460531"/>
              <a:gd name="connsiteY1" fmla="*/ 10510 h 602024"/>
              <a:gd name="connsiteX2" fmla="*/ 3460531 w 3460531"/>
              <a:gd name="connsiteY2" fmla="*/ 602024 h 602024"/>
              <a:gd name="connsiteX3" fmla="*/ 0 w 3460531"/>
              <a:gd name="connsiteY3" fmla="*/ 602024 h 602024"/>
              <a:gd name="connsiteX4" fmla="*/ 0 w 3460531"/>
              <a:gd name="connsiteY4" fmla="*/ 0 h 602024"/>
              <a:gd name="connsiteX0" fmla="*/ 0 w 3460531"/>
              <a:gd name="connsiteY0" fmla="*/ 0 h 602024"/>
              <a:gd name="connsiteX1" fmla="*/ 2935014 w 3460531"/>
              <a:gd name="connsiteY1" fmla="*/ 10510 h 602024"/>
              <a:gd name="connsiteX2" fmla="*/ 3460531 w 3460531"/>
              <a:gd name="connsiteY2" fmla="*/ 602024 h 602024"/>
              <a:gd name="connsiteX3" fmla="*/ 0 w 3460531"/>
              <a:gd name="connsiteY3" fmla="*/ 602024 h 602024"/>
              <a:gd name="connsiteX4" fmla="*/ 0 w 3460531"/>
              <a:gd name="connsiteY4" fmla="*/ 0 h 602024"/>
              <a:gd name="connsiteX0" fmla="*/ 0 w 3460531"/>
              <a:gd name="connsiteY0" fmla="*/ 10511 h 612535"/>
              <a:gd name="connsiteX1" fmla="*/ 2956035 w 3460531"/>
              <a:gd name="connsiteY1" fmla="*/ 0 h 612535"/>
              <a:gd name="connsiteX2" fmla="*/ 3460531 w 3460531"/>
              <a:gd name="connsiteY2" fmla="*/ 612535 h 612535"/>
              <a:gd name="connsiteX3" fmla="*/ 0 w 3460531"/>
              <a:gd name="connsiteY3" fmla="*/ 612535 h 612535"/>
              <a:gd name="connsiteX4" fmla="*/ 0 w 3460531"/>
              <a:gd name="connsiteY4" fmla="*/ 10511 h 612535"/>
              <a:gd name="connsiteX0" fmla="*/ 0 w 3460531"/>
              <a:gd name="connsiteY0" fmla="*/ 1 h 602025"/>
              <a:gd name="connsiteX1" fmla="*/ 2966545 w 3460531"/>
              <a:gd name="connsiteY1" fmla="*/ 0 h 602025"/>
              <a:gd name="connsiteX2" fmla="*/ 3460531 w 3460531"/>
              <a:gd name="connsiteY2" fmla="*/ 602025 h 602025"/>
              <a:gd name="connsiteX3" fmla="*/ 0 w 3460531"/>
              <a:gd name="connsiteY3" fmla="*/ 602025 h 602025"/>
              <a:gd name="connsiteX4" fmla="*/ 0 w 3460531"/>
              <a:gd name="connsiteY4" fmla="*/ 1 h 602025"/>
              <a:gd name="connsiteX0" fmla="*/ 0 w 3354512"/>
              <a:gd name="connsiteY0" fmla="*/ 1 h 602025"/>
              <a:gd name="connsiteX1" fmla="*/ 2966545 w 3354512"/>
              <a:gd name="connsiteY1" fmla="*/ 0 h 602025"/>
              <a:gd name="connsiteX2" fmla="*/ 3354512 w 3354512"/>
              <a:gd name="connsiteY2" fmla="*/ 602025 h 602025"/>
              <a:gd name="connsiteX3" fmla="*/ 0 w 3354512"/>
              <a:gd name="connsiteY3" fmla="*/ 602025 h 602025"/>
              <a:gd name="connsiteX4" fmla="*/ 0 w 3354512"/>
              <a:gd name="connsiteY4" fmla="*/ 1 h 602025"/>
              <a:gd name="connsiteX0" fmla="*/ 0 w 3354512"/>
              <a:gd name="connsiteY0" fmla="*/ 0 h 602024"/>
              <a:gd name="connsiteX1" fmla="*/ 3185210 w 3354512"/>
              <a:gd name="connsiteY1" fmla="*/ 21019 h 602024"/>
              <a:gd name="connsiteX2" fmla="*/ 3354512 w 3354512"/>
              <a:gd name="connsiteY2" fmla="*/ 602024 h 602024"/>
              <a:gd name="connsiteX3" fmla="*/ 0 w 3354512"/>
              <a:gd name="connsiteY3" fmla="*/ 602024 h 602024"/>
              <a:gd name="connsiteX4" fmla="*/ 0 w 3354512"/>
              <a:gd name="connsiteY4" fmla="*/ 0 h 602024"/>
              <a:gd name="connsiteX0" fmla="*/ 0 w 3354512"/>
              <a:gd name="connsiteY0" fmla="*/ 10512 h 612536"/>
              <a:gd name="connsiteX1" fmla="*/ 3205089 w 3354512"/>
              <a:gd name="connsiteY1" fmla="*/ 0 h 612536"/>
              <a:gd name="connsiteX2" fmla="*/ 3354512 w 3354512"/>
              <a:gd name="connsiteY2" fmla="*/ 612536 h 612536"/>
              <a:gd name="connsiteX3" fmla="*/ 0 w 3354512"/>
              <a:gd name="connsiteY3" fmla="*/ 612536 h 612536"/>
              <a:gd name="connsiteX4" fmla="*/ 0 w 3354512"/>
              <a:gd name="connsiteY4" fmla="*/ 10512 h 612536"/>
              <a:gd name="connsiteX0" fmla="*/ 0 w 3354512"/>
              <a:gd name="connsiteY0" fmla="*/ 0 h 602024"/>
              <a:gd name="connsiteX1" fmla="*/ 3211715 w 3354512"/>
              <a:gd name="connsiteY1" fmla="*/ 31530 h 602024"/>
              <a:gd name="connsiteX2" fmla="*/ 3354512 w 3354512"/>
              <a:gd name="connsiteY2" fmla="*/ 602024 h 602024"/>
              <a:gd name="connsiteX3" fmla="*/ 0 w 3354512"/>
              <a:gd name="connsiteY3" fmla="*/ 602024 h 602024"/>
              <a:gd name="connsiteX4" fmla="*/ 0 w 3354512"/>
              <a:gd name="connsiteY4" fmla="*/ 0 h 602024"/>
              <a:gd name="connsiteX0" fmla="*/ 0 w 3354512"/>
              <a:gd name="connsiteY0" fmla="*/ 10511 h 612535"/>
              <a:gd name="connsiteX1" fmla="*/ 3251472 w 3354512"/>
              <a:gd name="connsiteY1" fmla="*/ 0 h 612535"/>
              <a:gd name="connsiteX2" fmla="*/ 3354512 w 3354512"/>
              <a:gd name="connsiteY2" fmla="*/ 612535 h 612535"/>
              <a:gd name="connsiteX3" fmla="*/ 0 w 3354512"/>
              <a:gd name="connsiteY3" fmla="*/ 612535 h 612535"/>
              <a:gd name="connsiteX4" fmla="*/ 0 w 3354512"/>
              <a:gd name="connsiteY4" fmla="*/ 10511 h 612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4512" h="612535">
                <a:moveTo>
                  <a:pt x="0" y="10511"/>
                </a:moveTo>
                <a:lnTo>
                  <a:pt x="3251472" y="0"/>
                </a:lnTo>
                <a:lnTo>
                  <a:pt x="3354512" y="612535"/>
                </a:lnTo>
                <a:lnTo>
                  <a:pt x="0" y="612535"/>
                </a:lnTo>
                <a:lnTo>
                  <a:pt x="0" y="10511"/>
                </a:lnTo>
                <a:close/>
              </a:path>
            </a:pathLst>
          </a:custGeom>
          <a:solidFill>
            <a:srgbClr val="B8DE78"/>
          </a:solidFill>
          <a:ln>
            <a:solidFill>
              <a:srgbClr val="B8DE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Text, logo&#10;&#10;Description automatically generated">
            <a:extLst>
              <a:ext uri="{FF2B5EF4-FFF2-40B4-BE49-F238E27FC236}">
                <a16:creationId xmlns:a16="http://schemas.microsoft.com/office/drawing/2014/main" id="{DDC32761-876E-848B-7DD1-319AF4A97CDD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552793" y="5978376"/>
            <a:ext cx="1103586" cy="71408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1A8E6A30-B344-E4F6-ACC4-B181D88542F0}"/>
              </a:ext>
            </a:extLst>
          </p:cNvPr>
          <p:cNvSpPr txBox="1"/>
          <p:nvPr/>
        </p:nvSpPr>
        <p:spPr>
          <a:xfrm>
            <a:off x="379684" y="271490"/>
            <a:ext cx="44550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Montserrat" panose="02000505000000020004" pitchFamily="2" charset="77"/>
              </a:rPr>
              <a:t>Jump turns /twist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982AD16-43BC-6EBB-44A5-5D0841EC3733}"/>
              </a:ext>
            </a:extLst>
          </p:cNvPr>
          <p:cNvSpPr txBox="1"/>
          <p:nvPr/>
        </p:nvSpPr>
        <p:spPr>
          <a:xfrm>
            <a:off x="513691" y="4296574"/>
            <a:ext cx="8039102" cy="2185214"/>
          </a:xfrm>
          <a:prstGeom prst="rect">
            <a:avLst/>
          </a:prstGeom>
          <a:ln w="28575">
            <a:solidFill>
              <a:srgbClr val="B8DE78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700" b="1" dirty="0">
                <a:solidFill>
                  <a:srgbClr val="4C4C4C"/>
                </a:solidFill>
                <a:latin typeface="Montserrat" panose="02000505000000020004" pitchFamily="2" charset="77"/>
                <a:cs typeface="Sarabun" pitchFamily="2" charset="-34"/>
              </a:rPr>
              <a:t>Teaching points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rgbClr val="4C4C4C"/>
                </a:solidFill>
                <a:latin typeface="Sarabun" pitchFamily="2" charset="-34"/>
                <a:cs typeface="Sarabun" pitchFamily="2" charset="-34"/>
              </a:rPr>
              <a:t>Start in a straight shape; arms extended above your head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rgbClr val="4C4C4C"/>
                </a:solidFill>
                <a:latin typeface="Sarabun" pitchFamily="2" charset="-34"/>
                <a:cs typeface="Sarabun" pitchFamily="2" charset="-34"/>
              </a:rPr>
              <a:t>Bend slightly at the knees to generate power for the jump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rgbClr val="4C4C4C"/>
                </a:solidFill>
                <a:latin typeface="Sarabun" pitchFamily="2" charset="-34"/>
                <a:cs typeface="Sarabun" pitchFamily="2" charset="-34"/>
              </a:rPr>
              <a:t>As you jump, push away with your feet in the direction you wish to turn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rgbClr val="4C4C4C"/>
                </a:solidFill>
                <a:latin typeface="Sarabun" pitchFamily="2" charset="-34"/>
                <a:cs typeface="Sarabun" pitchFamily="2" charset="-34"/>
              </a:rPr>
              <a:t>Keep arms above the head throughout the twist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rgbClr val="4C4C4C"/>
                </a:solidFill>
                <a:latin typeface="Sarabun" pitchFamily="2" charset="-34"/>
                <a:cs typeface="Sarabun" pitchFamily="2" charset="-34"/>
              </a:rPr>
              <a:t>Land on soft knees in the magic chair position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rgbClr val="4C4C4C"/>
                </a:solidFill>
                <a:latin typeface="Sarabun" pitchFamily="2" charset="-34"/>
                <a:cs typeface="Sarabun" pitchFamily="2" charset="-34"/>
              </a:rPr>
              <a:t>Return to standing with arms extended in straight positions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rgbClr val="4C4C4C"/>
                </a:solidFill>
                <a:latin typeface="Sarabun" pitchFamily="2" charset="-34"/>
                <a:cs typeface="Sarabun" pitchFamily="2" charset="-34"/>
              </a:rPr>
              <a:t>Start with turning a quarter, when this is secure, move onto half twist</a:t>
            </a:r>
          </a:p>
        </p:txBody>
      </p:sp>
      <p:sp>
        <p:nvSpPr>
          <p:cNvPr id="26" name="Curved Left Arrow 25">
            <a:extLst>
              <a:ext uri="{FF2B5EF4-FFF2-40B4-BE49-F238E27FC236}">
                <a16:creationId xmlns:a16="http://schemas.microsoft.com/office/drawing/2014/main" id="{64EEAFE8-8869-801E-C5C1-8E4F9DAA7D26}"/>
              </a:ext>
            </a:extLst>
          </p:cNvPr>
          <p:cNvSpPr/>
          <p:nvPr/>
        </p:nvSpPr>
        <p:spPr>
          <a:xfrm rot="10543983">
            <a:off x="4074781" y="3673416"/>
            <a:ext cx="745371" cy="420414"/>
          </a:xfrm>
          <a:prstGeom prst="curvedLeftArrow">
            <a:avLst/>
          </a:prstGeom>
          <a:solidFill>
            <a:srgbClr val="B8DE7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6" name="Picture 5" descr="A cartoon of a child with his hand up&#10;&#10;Description automatically generated">
            <a:extLst>
              <a:ext uri="{FF2B5EF4-FFF2-40B4-BE49-F238E27FC236}">
                <a16:creationId xmlns:a16="http://schemas.microsoft.com/office/drawing/2014/main" id="{42D284AD-CD13-D1C0-34E1-3BEA0CE2098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3995" y="881044"/>
            <a:ext cx="1668480" cy="3449497"/>
          </a:xfrm>
          <a:prstGeom prst="rect">
            <a:avLst/>
          </a:prstGeom>
        </p:spPr>
      </p:pic>
      <p:pic>
        <p:nvPicPr>
          <p:cNvPr id="9" name="Picture 8" descr="A cartoon of a child doing yoga&#10;&#10;Description automatically generated">
            <a:extLst>
              <a:ext uri="{FF2B5EF4-FFF2-40B4-BE49-F238E27FC236}">
                <a16:creationId xmlns:a16="http://schemas.microsoft.com/office/drawing/2014/main" id="{DBE3BFD0-50B3-7236-BB94-34934246F41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81220" y="639992"/>
            <a:ext cx="1805773" cy="3733343"/>
          </a:xfrm>
          <a:prstGeom prst="rect">
            <a:avLst/>
          </a:prstGeom>
        </p:spPr>
      </p:pic>
      <p:pic>
        <p:nvPicPr>
          <p:cNvPr id="14" name="Picture 13" descr="A cartoon of a child holding his hands up&#10;&#10;Description automatically generated">
            <a:extLst>
              <a:ext uri="{FF2B5EF4-FFF2-40B4-BE49-F238E27FC236}">
                <a16:creationId xmlns:a16="http://schemas.microsoft.com/office/drawing/2014/main" id="{E43B7413-E521-5E54-8CB0-9A435670363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47493" y="639992"/>
            <a:ext cx="1799945" cy="3721294"/>
          </a:xfrm>
          <a:prstGeom prst="rect">
            <a:avLst/>
          </a:prstGeom>
        </p:spPr>
      </p:pic>
      <p:pic>
        <p:nvPicPr>
          <p:cNvPr id="19" name="Picture 18" descr="A cartoon of a child jumping&#10;&#10;Description automatically generated">
            <a:extLst>
              <a:ext uri="{FF2B5EF4-FFF2-40B4-BE49-F238E27FC236}">
                <a16:creationId xmlns:a16="http://schemas.microsoft.com/office/drawing/2014/main" id="{EEF80D89-CC70-FB51-358B-EB22936E3B2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59133" y="724538"/>
            <a:ext cx="1707850" cy="3530893"/>
          </a:xfrm>
          <a:prstGeom prst="rect">
            <a:avLst/>
          </a:prstGeom>
        </p:spPr>
      </p:pic>
      <p:pic>
        <p:nvPicPr>
          <p:cNvPr id="20" name="Picture 19" descr="A cartoon of a child with his hand up&#10;&#10;Description automatically generated">
            <a:extLst>
              <a:ext uri="{FF2B5EF4-FFF2-40B4-BE49-F238E27FC236}">
                <a16:creationId xmlns:a16="http://schemas.microsoft.com/office/drawing/2014/main" id="{1B113D40-DC45-DBE2-712B-1F0599ECC1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7057493" y="869384"/>
            <a:ext cx="1668480" cy="3449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2538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628</TotalTime>
  <Words>86</Words>
  <Application>Microsoft Macintosh PowerPoint</Application>
  <PresentationFormat>A4 Paper (210x297 mm)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Montserrat</vt:lpstr>
      <vt:lpstr>Sarabun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Miriam Telfer</dc:creator>
  <cp:lastModifiedBy>Microsoft Office User</cp:lastModifiedBy>
  <cp:revision>19</cp:revision>
  <dcterms:created xsi:type="dcterms:W3CDTF">2023-02-08T09:03:06Z</dcterms:created>
  <dcterms:modified xsi:type="dcterms:W3CDTF">2023-09-15T10:37:30Z</dcterms:modified>
</cp:coreProperties>
</file>